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054B-1253-0048-B7F5-11F664456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3FF0E-DE6C-0B45-8C2F-A9E924DA1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DCE6-29CD-D947-AED2-D9D008EC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E5F3-7613-2A4E-9530-26EB9830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62F17-2E9D-1846-B2EF-0CC3D257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ED39-1592-104C-85E0-35083074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6ACBE-53A2-C643-94FB-023AFCD3A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806E-FCA5-8749-9529-C6C60810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83E0-A012-6C47-B612-60182A25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26630-71A4-2047-BC34-825B34C0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3DE48-7F9C-454F-9453-CD838F39A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FABD-3D78-5D46-8C94-87F2BABE3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9027-9DAC-734E-8F30-E69EBBA0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B16A4-01AE-7840-AFD9-E5D25143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13F0-2D4B-7E4D-8C22-63036751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C822-EA2D-A442-838E-DC33B9B7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2CECD-B724-BC4E-9F99-B495BAE47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14559-663C-924F-A621-1FBA94E6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43E9-BB05-474F-8BA7-53CC8514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CF5F4-6221-E042-9BE2-DC284D38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496D-59B0-424D-8575-A7E1CD25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1A51-5013-C54F-A05B-72CCA048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240C4-6CA6-7448-87AB-73814FE4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C5BA-20F8-1945-BB5D-DD619DE9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BA6C-E6A1-514D-90FD-B0367002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9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E51-22C7-A64D-8660-80D6F4E8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264B-8E33-BF4D-885E-7A1C8B40F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E2D6-D16E-4B4D-9952-0FD9C8BEC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C4C70-4304-1F43-8143-6BA0DD07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59067-B3FE-3844-AAFA-67DCA1D6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7FE48-0531-3B46-A032-61040FC0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30AE-1CDE-C94B-A325-E34BFA7F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C859-1559-3A46-936F-753966EE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ED09C-2F55-DA4E-9667-153E5382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98C73-032D-A94C-8C4A-B0D73FDA9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DE267-04E5-7146-AC71-20792BB7C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064EB-4771-EE46-863A-E0D6CA7C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2B6AE-AA9C-4247-874B-F5E4D135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1DB7A-DF55-D04A-B46D-07286A64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E73F-946E-CE42-978D-D2547DBB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F77D9-EAA1-3B42-89DE-496CD764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F4FBE-4052-8F40-8D1B-D069DBB5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91672-1BBA-E14D-BA9F-87546BBD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81982-9050-7743-A2D2-707A1D68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E205B-05F7-514B-A4C1-7E108D14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3753C-0C94-D84F-96C4-0C1D21BF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2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CD80-7F87-634B-8A7A-BAF44113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A90E-E626-E34D-9E77-92B4E29E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C4998-5DDB-FE4E-8EE7-0F20A73EE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F26A2-A7BE-7541-8733-66CACBC2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2D634-7E33-3448-9595-A642A51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0169D-A59F-EA46-83C8-150DF005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F868-F76D-DE40-9CFE-7840929B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F1C92-5928-9F44-B2E8-12A5A09FA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8DEBF-9F15-F847-9416-12DE0BE5B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FB8DB-9503-3C4F-9408-64DAB300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DFDE7-17A7-9E4F-9160-C63048BD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6CFC1-BF4B-AE4E-A082-792802F0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3B9E6-EAE7-8A40-AB31-4F27F2B2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BA0AD-1F30-524E-B337-E00D37D17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70955-FA29-FD4B-926D-F250CFB65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1D6D-BFD4-0B42-A60E-67273F43D874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85AD3-F534-A442-88C2-E08828387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D2123-8E5B-314A-96E2-9F67DFCB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3E6D-BD8B-394F-AF76-133A3616B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DA9B6-55AE-3847-A646-970B22CC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1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C6009-7D97-7943-95B7-8DAD9AB4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Carson, Matt</dc:creator>
  <cp:lastModifiedBy>Roark, Adam</cp:lastModifiedBy>
  <cp:revision>2</cp:revision>
  <dcterms:created xsi:type="dcterms:W3CDTF">2021-08-27T19:48:27Z</dcterms:created>
  <dcterms:modified xsi:type="dcterms:W3CDTF">2022-09-30T16:05:04Z</dcterms:modified>
</cp:coreProperties>
</file>